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58" r:id="rId2"/>
    <p:sldId id="259" r:id="rId3"/>
    <p:sldId id="1240" r:id="rId4"/>
    <p:sldId id="1247" r:id="rId5"/>
    <p:sldId id="1248" r:id="rId6"/>
    <p:sldId id="1249" r:id="rId7"/>
    <p:sldId id="1253" r:id="rId8"/>
    <p:sldId id="1251" r:id="rId9"/>
    <p:sldId id="1252" r:id="rId10"/>
    <p:sldId id="1254" r:id="rId11"/>
    <p:sldId id="274" r:id="rId12"/>
    <p:sldId id="275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2459B"/>
    <a:srgbClr val="AC76B4"/>
    <a:srgbClr val="8E4A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24"/>
    <p:restoredTop sz="93714"/>
  </p:normalViewPr>
  <p:slideViewPr>
    <p:cSldViewPr snapToGrid="0" showGuides="1">
      <p:cViewPr varScale="1">
        <p:scale>
          <a:sx n="112" d="100"/>
          <a:sy n="112" d="100"/>
        </p:scale>
        <p:origin x="640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D351F4-622C-664B-9F7A-014C226600F8}" type="datetimeFigureOut">
              <a:rPr lang="en-US" smtClean="0"/>
              <a:t>4/7/26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54C8E-7969-0A49-B197-24DAC68C0B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4415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A43BA4-B17A-5B38-65CB-C539B72042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69FC912-18CF-8DC8-5AA5-F98805413F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41626ED-0E16-2E10-3756-FE6E3580B6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A33C30-B78E-A443-BA0C-FEB50CD487F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88F496-1282-B94D-AB8E-E681F12D31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11825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80DA6C-24B2-2302-A694-503B1C60C9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4C35CDE-CE79-1BB0-1A67-36A9E04FA6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178F303-8A0D-9832-2A77-1CA385D7FA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5C5141-047C-08CE-77A8-D81C6F5164E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88F496-1282-B94D-AB8E-E681F12D314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6578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6C32A0-91C5-2250-4EC2-2669DCE7B6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312C0F5-2E7F-5AB2-94DD-EE578EF050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B038078-894B-5E0D-E783-3DA3E9D6E3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1A7729-6D55-FB70-CE76-1C23E82DF2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88F496-1282-B94D-AB8E-E681F12D314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1124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63F0CD-5843-F90C-20D9-2157CD2847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22CD0-ADD2-22BB-CCFA-BE4F02131C1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3D38E86-6565-D39E-2038-AF4EB7F6D7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AC8EBA-B43D-D161-E8AC-33D0C5E987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88F496-1282-B94D-AB8E-E681F12D314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9304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F3D625-E164-D959-EF4C-D8707E0189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CF890C6-784B-57AE-42B7-670CEFC0F62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EEA47D4-2B29-1696-1A91-91372F279E4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1E462F-5A7F-6818-22F7-D1E55A7814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88F496-1282-B94D-AB8E-E681F12D314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2636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23D11B-6260-6E9C-CAD3-AE5B9215EF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BF32225-E1FB-DB20-680F-BC34F2BBE5F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4C12F5A-6D30-4353-551A-DE3DF5019A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2AED02-755A-A844-FF9C-C6AA0E29C2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88F496-1282-B94D-AB8E-E681F12D314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1856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DC96F6-5207-3067-ABC9-A8ED474779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803110F-8D4E-CEB4-6D0B-6DB0DF45A4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86E10E9-EE49-A0AE-B6D5-52902C9E1D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6FA8DF-03EB-7287-8E33-7AB86208050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88F496-1282-B94D-AB8E-E681F12D314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2516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6D5B0C-0B6F-BA0A-CBD4-B3E69D485E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9E88405-AA34-47FA-A52B-649D134940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5926AF5-2402-F46C-8304-636D6880B7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46B3AA-D041-5DD1-85DA-6C3B4809C3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88F496-1282-B94D-AB8E-E681F12D314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6056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531A4C-90DF-2315-6C3E-F57EC035E5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31A7126-CEF6-4506-7F87-33E0A47384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6FF1A9E-1DA1-053C-38FE-51E40194AC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B5DF69-06C4-DC1A-BE78-D2010D5B0F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88F496-1282-B94D-AB8E-E681F12D314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2335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FB4497-C138-D780-A531-1082DD6F2C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78F715-EDB2-F91E-0C23-03C16D0D32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52CFFD2-1654-5754-03C3-AD8A706A54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59DC23-53B4-42DD-83C1-35ECADD636D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88F496-1282-B94D-AB8E-E681F12D314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2879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3D7A0D-A401-B8F8-0085-7970A1BB95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A216531-3F8C-02EB-7020-5EC37FB6DE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6276E4-171E-E9AB-A7C8-B157CB380D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22976-E42F-F443-BD69-B050EA1B437C}" type="datetimeFigureOut">
              <a:rPr lang="en-US" smtClean="0"/>
              <a:t>4/7/26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554377-586C-59B8-3B9D-9F1A23FC00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BDA88D-1AE4-95D2-934D-1BA2CF6A26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90816-5E6F-4B4A-9EFC-0A1472C09F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977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7D1ABC-74BD-3696-7600-1D8A034FE1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780AE2-2A06-5D0D-6010-8E1E0CDDE0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B2FD21-67D3-D5F4-1ADF-FC00132497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22976-E42F-F443-BD69-B050EA1B437C}" type="datetimeFigureOut">
              <a:rPr lang="en-US" smtClean="0"/>
              <a:t>4/7/26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035CBE-08D9-3766-ABA9-5D19C98E66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07C986-0AA0-E08E-F595-0B5625A78B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90816-5E6F-4B4A-9EFC-0A1472C09F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736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9E01FC0-3E36-6BDF-0268-1E5A9DB982B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86DFCD-443D-EABC-A60F-6A0A02681D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78A002-59CA-00F9-9F00-4EC4C1F677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22976-E42F-F443-BD69-B050EA1B437C}" type="datetimeFigureOut">
              <a:rPr lang="en-US" smtClean="0"/>
              <a:t>4/7/26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95FE3B-10E4-F531-7418-70035BD88D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8803B1-03F2-7626-EB71-BFA25C32FA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90816-5E6F-4B4A-9EFC-0A1472C09F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872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1CA32D-B9F0-7861-B34F-B56383E101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3D0AD3-5536-3C73-A58E-EAF78A821E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70F1E2-4860-1ED6-5904-3AC8A889F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22976-E42F-F443-BD69-B050EA1B437C}" type="datetimeFigureOut">
              <a:rPr lang="en-US" smtClean="0"/>
              <a:t>4/7/26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63C87F-DD3A-D786-BF2C-623AEF403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27E066-6595-FD52-FD03-FEB7E52E23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90816-5E6F-4B4A-9EFC-0A1472C09F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17083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0328E6-5A20-7914-F4EF-541E153BC7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AB497A-452D-4B08-E90E-E222D4BF7B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A366DA-9D2D-7D71-7C55-BE54DFC26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22976-E42F-F443-BD69-B050EA1B437C}" type="datetimeFigureOut">
              <a:rPr lang="en-US" smtClean="0"/>
              <a:t>4/7/26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F47B15-2D26-9119-A6BF-72FCD8EB50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2F5CD3-049F-D910-25A3-A8A0D59379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90816-5E6F-4B4A-9EFC-0A1472C09F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1927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C91717-1364-6C2D-485B-5D9135375C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B5360C-B624-598B-3927-9FC976815E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32B946-4280-DA32-DA10-F356C99D0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46BFF7-96AE-E634-E032-31ABF07E51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22976-E42F-F443-BD69-B050EA1B437C}" type="datetimeFigureOut">
              <a:rPr lang="en-US" smtClean="0"/>
              <a:t>4/7/26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5E03D0-B4D5-B12A-9C99-9399B850A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73A66D-326A-EFC9-E6A0-8927588374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90816-5E6F-4B4A-9EFC-0A1472C09F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017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135353-8FE0-6C67-543D-45BD0561C2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0DE8CE-8EBE-FD9A-E65D-9DAFD95269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D67269-C9ED-CD8F-63FF-BFC3D029A1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9490EC1-DD9E-649C-9AB8-3749F3B71E9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49B420-A97E-B309-3D09-DFD93FEA7E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3BAFCAB-0317-14A2-547C-240711BA65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22976-E42F-F443-BD69-B050EA1B437C}" type="datetimeFigureOut">
              <a:rPr lang="en-US" smtClean="0"/>
              <a:t>4/7/26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08E5CB4-3B67-FB2A-850D-78FAD65BDC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65EB7F6-9004-1938-869F-4C30741BB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90816-5E6F-4B4A-9EFC-0A1472C09F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0217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CED36-19E9-38C4-66E5-5A3F75EC5D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85F14A-62B1-E22F-5D76-73D184DE09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22976-E42F-F443-BD69-B050EA1B437C}" type="datetimeFigureOut">
              <a:rPr lang="en-US" smtClean="0"/>
              <a:t>4/7/26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4B2AE4F-DC75-1842-7B9D-F03138CA52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74F6732-47CA-7338-925F-31746F858A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90816-5E6F-4B4A-9EFC-0A1472C09F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886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6137568-84E4-E9ED-E502-313E0DF1A5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22976-E42F-F443-BD69-B050EA1B437C}" type="datetimeFigureOut">
              <a:rPr lang="en-US" smtClean="0"/>
              <a:t>4/7/26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1F97977-ED93-DB4B-A787-F8CB177DD3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8B6A59-D554-D97F-3E03-58B79FF762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90816-5E6F-4B4A-9EFC-0A1472C09F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4556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A510C-B492-093F-A142-C90D9E928E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F6BC31-319E-16BA-B066-D1DA3D5530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87045F-064E-5590-6058-C2E098D4E1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013574-D671-AA45-0C2E-A0848B6E63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22976-E42F-F443-BD69-B050EA1B437C}" type="datetimeFigureOut">
              <a:rPr lang="en-US" smtClean="0"/>
              <a:t>4/7/26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9A8BDC-2FAF-F82B-158E-C3B790F5DB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30EAC9-D1B7-A652-F897-48F923F59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90816-5E6F-4B4A-9EFC-0A1472C09F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3503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AB610A-F46B-0A40-57FC-35264DE99D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ED75904-9BD4-DA1D-F118-E42F6F2642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8147A3-1AC3-64BF-13FC-26E73167EB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ADC625-B13A-C158-F153-E3BA49BF8F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22976-E42F-F443-BD69-B050EA1B437C}" type="datetimeFigureOut">
              <a:rPr lang="en-US" smtClean="0"/>
              <a:t>4/7/26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6B068B-0900-B89E-7759-2A6C0868A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FD15BA-EB64-BD26-4803-D57834491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90816-5E6F-4B4A-9EFC-0A1472C09F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143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CBCEE7C-DB6B-D984-235F-D06C37B3D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DC2EAE-83DC-55FA-4571-A8ECEDF29F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7DF0E5-29E2-DA8C-2362-4E4B10534C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4222976-E42F-F443-BD69-B050EA1B437C}" type="datetimeFigureOut">
              <a:rPr lang="en-US" smtClean="0"/>
              <a:t>4/7/26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BCB5D8-48CE-9F26-8A46-D62F25B9DE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408FDB-5B85-4E6A-7AD3-6620DA09CE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3B90816-5E6F-4B4A-9EFC-0A1472C09F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365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575B8AB-9144-86A7-989B-22EC1858C5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17333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73BA756-17D3-3357-C5AC-6B894DD6AF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31956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1B6FB8F-6E29-B293-DC03-290FA0FC1C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60361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66308BB-09D1-F043-8432-25147BE190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20869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59869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AE006E9-D164-BD0B-74B1-0440D354B6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90409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A43E5E3-F08D-769A-8AE2-B124E9A915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69167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3FD0DDE-1C5E-B920-0FDD-C6006F12FD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72564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AA3D996-AFDB-4F4A-8139-2CDE7C4779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23030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330C223-B866-105E-5D4A-FA4564691D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23099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FA42FFB-A3A9-263D-E5A3-EEAFCA8297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63441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8EBA8CB-C07D-F7E2-4ED1-44980FA0D3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9257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1373</TotalTime>
  <Words>10</Words>
  <Application>Microsoft Macintosh PowerPoint</Application>
  <PresentationFormat>Widescreen</PresentationFormat>
  <Paragraphs>10</Paragraphs>
  <Slides>12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11</cp:revision>
  <dcterms:created xsi:type="dcterms:W3CDTF">2026-04-04T15:45:37Z</dcterms:created>
  <dcterms:modified xsi:type="dcterms:W3CDTF">2026-04-07T18:01:13Z</dcterms:modified>
</cp:coreProperties>
</file>